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9926638" cy="143557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26-03-2020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965" y="-24978"/>
            <a:ext cx="10972800" cy="1858218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KONTAKT til visitationen</a:t>
            </a:r>
            <a:br>
              <a:rPr lang="da-DK" dirty="0" smtClean="0"/>
            </a:br>
            <a:r>
              <a:rPr lang="da-DK" b="1" dirty="0" smtClean="0"/>
              <a:t>SKANDERBORG KOMMUNE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smtClean="0">
                <a:solidFill>
                  <a:schemeClr val="accent6">
                    <a:lumMod val="75000"/>
                  </a:schemeClr>
                </a:solidFill>
              </a:rPr>
              <a:t>Ved suspendering af varslingsfrister</a:t>
            </a:r>
            <a:endParaRPr lang="da-DK" sz="3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556574" y="2529924"/>
            <a:ext cx="10972800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endParaRPr lang="da-DK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565965" y="1874856"/>
            <a:ext cx="10972800" cy="4290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l"/>
            <a:endParaRPr lang="da-DK" sz="3100" b="1" dirty="0" smtClean="0"/>
          </a:p>
          <a:p>
            <a:pPr algn="l"/>
            <a:r>
              <a:rPr lang="da-DK" sz="3100" b="1" dirty="0" smtClean="0"/>
              <a:t>Brug </a:t>
            </a:r>
            <a:r>
              <a:rPr lang="da-DK" sz="3100" b="1" dirty="0"/>
              <a:t>brobyggere (BB) </a:t>
            </a:r>
          </a:p>
          <a:p>
            <a:pPr algn="l"/>
            <a:r>
              <a:rPr lang="da-DK" sz="3100" b="1" dirty="0"/>
              <a:t>og visitation som vanligt</a:t>
            </a:r>
          </a:p>
          <a:p>
            <a:pPr algn="l"/>
            <a:r>
              <a:rPr lang="da-DK" sz="3100" dirty="0" smtClean="0"/>
              <a:t>Kl. 7.30-15.00 man.– tors. </a:t>
            </a:r>
          </a:p>
          <a:p>
            <a:pPr algn="l"/>
            <a:r>
              <a:rPr lang="da-DK" sz="3100" dirty="0" smtClean="0"/>
              <a:t>Kl. 7.30- 13.00 fredag.</a:t>
            </a:r>
          </a:p>
          <a:p>
            <a:pPr algn="l"/>
            <a:endParaRPr lang="da-DK" dirty="0" smtClean="0"/>
          </a:p>
          <a:p>
            <a:pPr algn="l"/>
            <a:r>
              <a:rPr lang="da-DK" sz="3300" b="1" dirty="0"/>
              <a:t>Brug a</a:t>
            </a:r>
            <a:r>
              <a:rPr lang="da-DK" sz="3300" b="1" dirty="0" smtClean="0"/>
              <a:t>kut </a:t>
            </a:r>
            <a:r>
              <a:rPr lang="da-DK" sz="3300" b="1" dirty="0"/>
              <a:t>telefon nr</a:t>
            </a:r>
            <a:r>
              <a:rPr lang="da-DK" sz="3300" b="1" dirty="0" smtClean="0"/>
              <a:t>:</a:t>
            </a:r>
            <a:endParaRPr lang="da-DK" sz="3300" dirty="0"/>
          </a:p>
          <a:p>
            <a:pPr algn="l"/>
            <a:r>
              <a:rPr lang="da-DK" sz="3300" dirty="0" smtClean="0"/>
              <a:t>Kl. 13-21 hverdage &amp; </a:t>
            </a:r>
          </a:p>
          <a:p>
            <a:pPr algn="l"/>
            <a:r>
              <a:rPr lang="da-DK" sz="3300" dirty="0" smtClean="0"/>
              <a:t>kl. 8-13 weekend</a:t>
            </a:r>
          </a:p>
          <a:p>
            <a:pPr algn="l"/>
            <a:endParaRPr lang="da-DK" sz="3700" dirty="0" smtClean="0"/>
          </a:p>
        </p:txBody>
      </p:sp>
      <p:sp>
        <p:nvSpPr>
          <p:cNvPr id="3" name="Rektangel 2"/>
          <p:cNvSpPr/>
          <p:nvPr/>
        </p:nvSpPr>
        <p:spPr>
          <a:xfrm>
            <a:off x="5999352" y="2206587"/>
            <a:ext cx="4392488" cy="176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2000" b="1" dirty="0" smtClean="0"/>
              <a:t>NORMAL PRAKSIS</a:t>
            </a:r>
          </a:p>
          <a:p>
            <a:r>
              <a:rPr lang="da-DK" sz="2000" dirty="0" smtClean="0"/>
              <a:t>Visitation Skanderborg </a:t>
            </a:r>
            <a:r>
              <a:rPr lang="da-DK" b="1" dirty="0"/>
              <a:t>7850</a:t>
            </a:r>
            <a:r>
              <a:rPr lang="da-DK" dirty="0"/>
              <a:t> </a:t>
            </a:r>
            <a:endParaRPr lang="da-DK" sz="2000" dirty="0"/>
          </a:p>
          <a:p>
            <a:r>
              <a:rPr lang="da-DK" sz="2000" dirty="0" smtClean="0"/>
              <a:t>BB Louise Kragh Lauridsen </a:t>
            </a:r>
            <a:r>
              <a:rPr lang="da-DK" sz="2000" b="1" dirty="0" smtClean="0"/>
              <a:t>2532 2942 </a:t>
            </a:r>
            <a:endParaRPr lang="da-DK" sz="2000" dirty="0" smtClean="0"/>
          </a:p>
          <a:p>
            <a:r>
              <a:rPr lang="da-DK" sz="2000" dirty="0" smtClean="0"/>
              <a:t>BB  Lise Olesen  </a:t>
            </a:r>
            <a:r>
              <a:rPr lang="da-DK" sz="2000" b="1" dirty="0" smtClean="0"/>
              <a:t>2461 0579</a:t>
            </a:r>
          </a:p>
          <a:p>
            <a:r>
              <a:rPr lang="da-DK" sz="2000" b="1" dirty="0" smtClean="0"/>
              <a:t>Brug plejeforløbsplan som aftalt</a:t>
            </a:r>
            <a:endParaRPr lang="da-DK" sz="2000" b="1" dirty="0"/>
          </a:p>
        </p:txBody>
      </p:sp>
      <p:sp>
        <p:nvSpPr>
          <p:cNvPr id="11" name="Rektangel 10"/>
          <p:cNvSpPr/>
          <p:nvPr/>
        </p:nvSpPr>
        <p:spPr>
          <a:xfrm>
            <a:off x="6052365" y="4315272"/>
            <a:ext cx="4392488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a-DK" sz="2000" b="1" dirty="0" smtClean="0"/>
          </a:p>
          <a:p>
            <a:r>
              <a:rPr lang="da-DK" sz="2000" b="1" dirty="0" smtClean="0"/>
              <a:t>NÅR </a:t>
            </a:r>
            <a:r>
              <a:rPr lang="da-DK" sz="2000" b="1" dirty="0" smtClean="0"/>
              <a:t>VARSLINGSFRIST ER SUSPENDERET </a:t>
            </a:r>
            <a:r>
              <a:rPr lang="da-DK" sz="2000" dirty="0" smtClean="0"/>
              <a:t>Visitationsvagt Skanderborg  </a:t>
            </a:r>
            <a:r>
              <a:rPr lang="da-DK" b="1" dirty="0"/>
              <a:t>51 71 48 </a:t>
            </a:r>
            <a:r>
              <a:rPr lang="da-DK" b="1" dirty="0" smtClean="0"/>
              <a:t>55</a:t>
            </a:r>
          </a:p>
          <a:p>
            <a:endParaRPr lang="da-DK" b="1" dirty="0"/>
          </a:p>
          <a:p>
            <a:r>
              <a:rPr lang="da-DK" sz="2000" b="1" dirty="0"/>
              <a:t>Brug plejeforløbsplan som aftalt</a:t>
            </a:r>
          </a:p>
          <a:p>
            <a:endParaRPr lang="da-DK" dirty="0"/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090" y="47667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da-DK" sz="4000" dirty="0" smtClean="0"/>
              <a:t>Hvornår læses plejeforløbsplan og hvornår modtages telefonopkald ved udskrivelser fra Horsens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600" dirty="0">
                <a:solidFill>
                  <a:schemeClr val="accent6">
                    <a:lumMod val="75000"/>
                  </a:schemeClr>
                </a:solidFill>
              </a:rPr>
              <a:t>Ved suspendering af varslingsfrister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1730" y="1988840"/>
            <a:ext cx="10972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b="1" dirty="0" smtClean="0"/>
              <a:t>Dagligt kl 8-15</a:t>
            </a:r>
          </a:p>
          <a:p>
            <a:r>
              <a:rPr lang="da-DK" dirty="0" smtClean="0"/>
              <a:t>Her skal læses plejeforløbsplaner </a:t>
            </a:r>
            <a:r>
              <a:rPr lang="da-DK" sz="2200" dirty="0" smtClean="0"/>
              <a:t>(der sendes ikke udskrivningsrapport)</a:t>
            </a:r>
          </a:p>
          <a:p>
            <a:pPr marL="0" indent="0">
              <a:buNone/>
            </a:pPr>
            <a:r>
              <a:rPr lang="da-DK" b="1" dirty="0" smtClean="0"/>
              <a:t>Weekend kl 8-13</a:t>
            </a:r>
          </a:p>
          <a:p>
            <a:r>
              <a:rPr lang="da-DK" dirty="0"/>
              <a:t>Her skal læses plejeforløbsplaner </a:t>
            </a:r>
            <a:r>
              <a:rPr lang="da-DK" sz="2200" dirty="0"/>
              <a:t>(der sendes ikke </a:t>
            </a:r>
            <a:r>
              <a:rPr lang="da-DK" sz="2200"/>
              <a:t>udskrivningsrapport</a:t>
            </a:r>
            <a:r>
              <a:rPr lang="da-DK" sz="2200" smtClean="0"/>
              <a:t>)</a:t>
            </a:r>
            <a:endParaRPr lang="da-DK" b="1" dirty="0" smtClean="0"/>
          </a:p>
          <a:p>
            <a:pPr marL="400050" lvl="1" indent="0">
              <a:buNone/>
            </a:pPr>
            <a:r>
              <a:rPr lang="da-DK" dirty="0"/>
              <a:t>H</a:t>
            </a:r>
            <a:r>
              <a:rPr lang="da-DK" dirty="0" smtClean="0"/>
              <a:t>ospitalet (afdelingen) kan kontaktes telefonisk hvis der er behov for afklaring</a:t>
            </a:r>
            <a:endParaRPr lang="da-DK" sz="3200" dirty="0"/>
          </a:p>
          <a:p>
            <a:pPr marL="0" indent="0">
              <a:buNone/>
            </a:pPr>
            <a:r>
              <a:rPr lang="da-DK" b="1" dirty="0" smtClean="0"/>
              <a:t>Alle ugens dage kl 15-21</a:t>
            </a:r>
          </a:p>
          <a:p>
            <a:r>
              <a:rPr lang="da-DK" dirty="0" smtClean="0"/>
              <a:t>Her ringer hospitalet, sender også plejeforløbsplan</a:t>
            </a:r>
          </a:p>
          <a:p>
            <a:pPr marL="0" indent="0">
              <a:buNone/>
            </a:pPr>
            <a:endParaRPr lang="da-DK" sz="28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7846891"/>
      </p:ext>
    </p:extLst>
  </p:cSld>
  <p:clrMapOvr>
    <a:masterClrMapping/>
  </p:clrMapOvr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Skb_skabelon</Template>
  <TotalTime>244</TotalTime>
  <Words>152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Skb_skabelon</vt:lpstr>
      <vt:lpstr>KONTAKT til visitationen SKANDERBORG KOMMUNE Ved suspendering af varslingsfrister</vt:lpstr>
      <vt:lpstr>Hvornår læses plejeforløbsplan og hvornår modtages telefonopkald ved udskrivelser fra Horsens Ved suspendering af varslingsfrister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Anna Dorthea Sørensen</dc:creator>
  <cp:lastModifiedBy>Rie Bengtsen</cp:lastModifiedBy>
  <cp:revision>33</cp:revision>
  <cp:lastPrinted>2020-03-16T10:33:43Z</cp:lastPrinted>
  <dcterms:created xsi:type="dcterms:W3CDTF">2016-02-04T15:35:16Z</dcterms:created>
  <dcterms:modified xsi:type="dcterms:W3CDTF">2020-03-26T14:20:58Z</dcterms:modified>
</cp:coreProperties>
</file>